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4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3" autoAdjust="0"/>
    <p:restoredTop sz="95861" autoAdjust="0"/>
  </p:normalViewPr>
  <p:slideViewPr>
    <p:cSldViewPr snapToGrid="0">
      <p:cViewPr varScale="1">
        <p:scale>
          <a:sx n="91" d="100"/>
          <a:sy n="91" d="100"/>
        </p:scale>
        <p:origin x="10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705E8-63D6-4288-8E4C-9E355EF593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528EF-DB2D-430C-8516-85C143B4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6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4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6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5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2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1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1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1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7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7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26622-1823-4E6D-A183-AEFA7ED2BF8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3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3835" y="3194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+mn-lt"/>
              </a:rPr>
              <a:t>What does research say about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improving the distribution of teacher effectiveness?</a:t>
            </a:r>
            <a:endParaRPr lang="en-US" sz="3600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2818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Policies that enable: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2800" dirty="0" smtClean="0"/>
              <a:t>Hiring differentially effective teachers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2800" dirty="0" smtClean="0"/>
              <a:t>Differential retention of effective teachers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2800" dirty="0" smtClean="0"/>
              <a:t>The transfer of effective teachers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2800" dirty="0" smtClean="0"/>
              <a:t>Improvement of existing teachers</a:t>
            </a:r>
            <a:endParaRPr lang="en-US" dirty="0" smtClean="0"/>
          </a:p>
          <a:p>
            <a:pPr>
              <a:buFont typeface="Calibri" panose="020F0502020204030204" pitchFamily="34" charset="0"/>
              <a:buChar char="—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78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2026</TotalTime>
  <Words>27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What does research say about improving the distribution of teacher effectiveness?</vt:lpstr>
    </vt:vector>
  </TitlesOfParts>
  <Company>American Institutes for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Ottehenning, Gerhard</dc:creator>
  <cp:lastModifiedBy>Ottehenning, Gerhard</cp:lastModifiedBy>
  <cp:revision>44</cp:revision>
  <dcterms:created xsi:type="dcterms:W3CDTF">2017-01-09T16:54:56Z</dcterms:created>
  <dcterms:modified xsi:type="dcterms:W3CDTF">2017-02-13T19:05:31Z</dcterms:modified>
</cp:coreProperties>
</file>